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</p:sldMasterIdLst>
  <p:sldIdLst>
    <p:sldId id="256" r:id="rId2"/>
    <p:sldId id="257" r:id="rId3"/>
    <p:sldId id="258" r:id="rId4"/>
    <p:sldId id="260" r:id="rId5"/>
    <p:sldId id="259" r:id="rId6"/>
    <p:sldId id="269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3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5"/>
    <p:restoredTop sz="94618"/>
  </p:normalViewPr>
  <p:slideViewPr>
    <p:cSldViewPr snapToGrid="0" snapToObjects="1">
      <p:cViewPr>
        <p:scale>
          <a:sx n="90" d="100"/>
          <a:sy n="90" d="100"/>
        </p:scale>
        <p:origin x="14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09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3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13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662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193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09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92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4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359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246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10/14/17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333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-1"/>
            <a:ext cx="12192000" cy="4752109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455" y="2235200"/>
            <a:ext cx="9144000" cy="2387600"/>
          </a:xfrm>
        </p:spPr>
        <p:txBody>
          <a:bodyPr/>
          <a:lstStyle/>
          <a:p>
            <a:r>
              <a:rPr lang="en-US" b="1" dirty="0" err="1" smtClean="0">
                <a:solidFill>
                  <a:schemeClr val="accent3">
                    <a:lumMod val="50000"/>
                  </a:schemeClr>
                </a:solidFill>
              </a:rPr>
              <a:t>AngularJS</a:t>
            </a: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 vs. React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21756"/>
            <a:ext cx="9144000" cy="1655762"/>
          </a:xfrm>
        </p:spPr>
        <p:txBody>
          <a:bodyPr/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Huiqi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Zhou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5413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97825"/>
            <a:ext cx="12192000" cy="12025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Passing data down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195" y="2220456"/>
            <a:ext cx="11110567" cy="4351338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AngularJS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/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React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: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you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can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pass down data from parent component to child component</a:t>
            </a:r>
          </a:p>
          <a:p>
            <a:pPr marL="0" indent="0">
              <a:buNone/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4372495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855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97825"/>
            <a:ext cx="12192000" cy="36028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Passing data up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195" y="2220456"/>
            <a:ext cx="11110567" cy="4351338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AngularJS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has two ways of passing data up: </a:t>
            </a:r>
          </a:p>
          <a:p>
            <a:pPr marL="239713" indent="0">
              <a:buNone/>
            </a:pP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- using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two way data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binding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“=”</a:t>
            </a:r>
          </a:p>
          <a:p>
            <a:pPr marL="239713" indent="0">
              <a:buNone/>
            </a:pP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- using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"&amp;" binding to call a function in parent's $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scope.</a:t>
            </a: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React only</a:t>
            </a: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likes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the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second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way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4372495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39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97826"/>
            <a:ext cx="12192000" cy="28885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AngularJS’s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two way data binding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0907" y="2359171"/>
            <a:ext cx="11110567" cy="242298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ng-model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wo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way data binding between parent and child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component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4372495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6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97825"/>
            <a:ext cx="12192000" cy="384576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React’s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top-down data flow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0907" y="2459183"/>
            <a:ext cx="11110567" cy="3484417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No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two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way data binding</a:t>
            </a: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Need to lift state up to parent component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altLang="zh-CN" smtClean="0">
                <a:solidFill>
                  <a:schemeClr val="accent3">
                    <a:lumMod val="50000"/>
                  </a:schemeClr>
                </a:solidFill>
              </a:rPr>
              <a:t>Handling forms is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challenging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4372495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95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540822"/>
            <a:ext cx="12192000" cy="188154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Why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AngularJS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/React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?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67734"/>
            <a:ext cx="10515600" cy="4351338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Building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</a:rPr>
              <a:t>in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teractive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users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interfaces</a:t>
            </a:r>
          </a:p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AngularJS</a:t>
            </a:r>
            <a:r>
              <a:rPr lang="en-US" altLang="zh-CN" dirty="0">
                <a:solidFill>
                  <a:schemeClr val="accent3">
                    <a:lumMod val="50000"/>
                  </a:schemeClr>
                </a:solidFill>
              </a:rPr>
              <a:t>: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framework</a:t>
            </a: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React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: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library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2576946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55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540822"/>
            <a:ext cx="12192000" cy="25465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By including the package, you get</a:t>
            </a:r>
            <a:r>
              <a:rPr lang="mr-IN" dirty="0" smtClean="0">
                <a:solidFill>
                  <a:schemeClr val="accent3">
                    <a:lumMod val="50000"/>
                  </a:schemeClr>
                </a:solidFill>
              </a:rPr>
              <a:t>…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67734"/>
            <a:ext cx="10515600" cy="4351338"/>
          </a:xfrm>
        </p:spPr>
        <p:txBody>
          <a:bodyPr/>
          <a:lstStyle/>
          <a:p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AngularJS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provides the whole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package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(battery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included)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  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-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$http,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err="1" smtClean="0">
                <a:solidFill>
                  <a:schemeClr val="accent3">
                    <a:lumMod val="50000"/>
                  </a:schemeClr>
                </a:solidFill>
              </a:rPr>
              <a:t>ui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-router,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$filter,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etc.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React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: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battery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non-included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6934200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37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7502271" y="3944721"/>
            <a:ext cx="2569534" cy="2569534"/>
          </a:xfrm>
          <a:prstGeom prst="ellipse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Data: {name: ‘’</a:t>
            </a:r>
            <a:r>
              <a:rPr lang="en-US" dirty="0" err="1" smtClean="0">
                <a:solidFill>
                  <a:schemeClr val="tx1"/>
                </a:solidFill>
              </a:rPr>
              <a:t>Huiqi</a:t>
            </a:r>
            <a:r>
              <a:rPr lang="en-US" dirty="0" smtClean="0">
                <a:solidFill>
                  <a:schemeClr val="tx1"/>
                </a:solidFill>
              </a:rPr>
              <a:t>”}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7502271" y="3910687"/>
            <a:ext cx="2603568" cy="2603568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Data: {name</a:t>
            </a:r>
            <a:r>
              <a:rPr lang="en-US" smtClean="0"/>
              <a:t>: “John Doe”}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2540823"/>
            <a:ext cx="12192000" cy="111677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They way they make themselves interactive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2317" y="2711566"/>
            <a:ext cx="10515600" cy="1062412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By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manipulating the state and updating the view according to the updated state.</a:t>
            </a:r>
          </a:p>
          <a:p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1529542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70" y="3773978"/>
            <a:ext cx="2832100" cy="2870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07621" y="4655080"/>
            <a:ext cx="1695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Name: </a:t>
            </a:r>
            <a:r>
              <a:rPr lang="en-US" dirty="0" err="1" smtClean="0"/>
              <a:t>Huiqi</a:t>
            </a:r>
            <a:endParaRPr lang="en-US" dirty="0"/>
          </a:p>
        </p:txBody>
      </p:sp>
      <p:sp>
        <p:nvSpPr>
          <p:cNvPr id="11" name="Left Arrow 10"/>
          <p:cNvSpPr/>
          <p:nvPr/>
        </p:nvSpPr>
        <p:spPr>
          <a:xfrm>
            <a:off x="4059867" y="4273741"/>
            <a:ext cx="2859578" cy="762677"/>
          </a:xfrm>
          <a:prstGeom prst="leftArrow">
            <a:avLst/>
          </a:prstGeom>
          <a:solidFill>
            <a:schemeClr val="bg1"/>
          </a:solidFill>
          <a:ln w="38100">
            <a:solidFill>
              <a:srgbClr val="FFE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render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13" name="Straight Connector 12"/>
          <p:cNvCxnSpPr>
            <a:endCxn id="7" idx="3"/>
          </p:cNvCxnSpPr>
          <p:nvPr/>
        </p:nvCxnSpPr>
        <p:spPr>
          <a:xfrm>
            <a:off x="1246909" y="4839746"/>
            <a:ext cx="185650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407621" y="5170516"/>
            <a:ext cx="2126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Name: </a:t>
            </a:r>
            <a:r>
              <a:rPr lang="en-US" altLang="zh-CN" dirty="0" smtClean="0"/>
              <a:t>John</a:t>
            </a:r>
            <a:r>
              <a:rPr lang="zh-CN" altLang="en-US" dirty="0" smtClean="0"/>
              <a:t> </a:t>
            </a:r>
            <a:r>
              <a:rPr lang="en-US" altLang="zh-CN" dirty="0" smtClean="0"/>
              <a:t>Doe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660" y="4161007"/>
            <a:ext cx="1611063" cy="1172048"/>
          </a:xfrm>
          <a:prstGeom prst="rect">
            <a:avLst/>
          </a:prstGeom>
        </p:spPr>
      </p:pic>
      <p:sp>
        <p:nvSpPr>
          <p:cNvPr id="19" name="Right Arrow 18"/>
          <p:cNvSpPr/>
          <p:nvPr/>
        </p:nvSpPr>
        <p:spPr>
          <a:xfrm>
            <a:off x="4206240" y="5355182"/>
            <a:ext cx="2892829" cy="729734"/>
          </a:xfrm>
          <a:prstGeom prst="rightArrow">
            <a:avLst/>
          </a:prstGeom>
          <a:noFill/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Mutate data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226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0" grpId="0" animBg="1"/>
      <p:bldP spid="3" grpId="0" build="p"/>
      <p:bldP spid="7" grpId="0"/>
      <p:bldP spid="11" grpId="0" animBg="1"/>
      <p:bldP spid="14" grpId="0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540822"/>
            <a:ext cx="12192000" cy="25465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Render stuff on the screen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863" y="3082059"/>
            <a:ext cx="10515600" cy="4351338"/>
          </a:xfrm>
        </p:spPr>
        <p:txBody>
          <a:bodyPr/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AngularJS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: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traditional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html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+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ng-directives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Reac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t: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JSX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-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JavaScript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5486401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75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9464" y="1997825"/>
            <a:ext cx="12192000" cy="4605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They are both component based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4372495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88769" y="2443379"/>
            <a:ext cx="3714750" cy="3714750"/>
          </a:xfrm>
          <a:prstGeom prst="ellipse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component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907451" y="2962276"/>
            <a:ext cx="1338478" cy="1338478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inside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103519" y="2443379"/>
            <a:ext cx="1338478" cy="1338478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outside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085760" y="4560202"/>
            <a:ext cx="1338478" cy="1338478"/>
          </a:xfrm>
          <a:prstGeom prst="ellipse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Event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from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inside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4103519" y="4714875"/>
            <a:ext cx="1338478" cy="1328954"/>
          </a:xfrm>
          <a:prstGeom prst="ellipse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</a:rPr>
              <a:t>Event</a:t>
            </a:r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</a:rPr>
              <a:t>from</a:t>
            </a:r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</a:rPr>
              <a:t>outside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060120"/>
              </p:ext>
            </p:extLst>
          </p:nvPr>
        </p:nvGraphicFramePr>
        <p:xfrm>
          <a:off x="5830767" y="3228137"/>
          <a:ext cx="6361233" cy="2387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120411"/>
                <a:gridCol w="2120411"/>
                <a:gridCol w="2120411"/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AngularJS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React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Data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from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inside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$</a:t>
                      </a:r>
                      <a:r>
                        <a:rPr lang="en-US" altLang="zh-CN" dirty="0" err="1" smtClean="0"/>
                        <a:t>scope.data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this.state.data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Data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from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outside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$</a:t>
                      </a:r>
                      <a:r>
                        <a:rPr lang="en-US" altLang="zh-CN" dirty="0" err="1" smtClean="0"/>
                        <a:t>scope.data</a:t>
                      </a:r>
                      <a:endParaRPr lang="en-US" dirty="0" smtClean="0"/>
                    </a:p>
                    <a:p>
                      <a:r>
                        <a:rPr lang="en-US" altLang="zh-CN" dirty="0" smtClean="0"/>
                        <a:t>(through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binding</a:t>
                      </a:r>
                      <a:r>
                        <a:rPr lang="en-US" altLang="zh-CN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this.props.data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Event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from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inside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$</a:t>
                      </a:r>
                      <a:r>
                        <a:rPr lang="en-US" altLang="zh-CN" dirty="0" err="1" smtClean="0"/>
                        <a:t>scope.someFunc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this.someFunc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Event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from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outside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$</a:t>
                      </a:r>
                      <a:r>
                        <a:rPr lang="en-US" altLang="zh-CN" dirty="0" err="1" smtClean="0"/>
                        <a:t>scope.someFunc</a:t>
                      </a:r>
                      <a:endParaRPr lang="zh-CN" altLang="en-US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(through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binding)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 smtClean="0"/>
                        <a:t>this.props.someFunc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55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97825"/>
            <a:ext cx="12192000" cy="4605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AngularJS’s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way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196" y="225234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MVVM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(model, view and view-model) 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nable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the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digest cycle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to enable mutation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of model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Two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ways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to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enable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digest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cycle: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marL="295275" indent="0">
              <a:buNone/>
            </a:pP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-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ng-click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etc.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marL="295275" indent="0">
              <a:buNone/>
            </a:pPr>
            <a:r>
              <a:rPr lang="zh-CN" altLang="en-US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-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$q,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$timeout,</a:t>
            </a:r>
            <a:r>
              <a:rPr lang="zh-CN" alt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etc.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4372495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6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871345"/>
            <a:ext cx="12192000" cy="4605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React’s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way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195" y="2486025"/>
            <a:ext cx="11110567" cy="4351338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this.state.someData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= </a:t>
            </a:r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someOtherData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altLang="zh-CN" dirty="0" err="1" smtClean="0">
                <a:solidFill>
                  <a:schemeClr val="accent2">
                    <a:lumMod val="75000"/>
                  </a:schemeClr>
                </a:solidFill>
              </a:rPr>
              <a:t>this.setState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</a:rPr>
              <a:t>()</a:t>
            </a:r>
            <a:endParaRPr lang="zh-CN" altLang="en-US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4372495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05195" y="2711566"/>
            <a:ext cx="6343650" cy="1428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361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97825"/>
            <a:ext cx="12192000" cy="155675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Data flow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195" y="2220456"/>
            <a:ext cx="11110567" cy="4351338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AngularJS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/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React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: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one way data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binding</a:t>
            </a:r>
            <a:endParaRPr lang="zh-CN" altLang="en-US" dirty="0" smtClean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dirty="0" err="1" smtClean="0">
                <a:solidFill>
                  <a:schemeClr val="accent3">
                    <a:lumMod val="50000"/>
                  </a:schemeClr>
                </a:solidFill>
              </a:rPr>
              <a:t>AngularJS</a:t>
            </a:r>
            <a:r>
              <a:rPr lang="en-US" altLang="zh-CN" dirty="0" smtClean="0">
                <a:solidFill>
                  <a:schemeClr val="accent3">
                    <a:lumMod val="50000"/>
                  </a:schemeClr>
                </a:solidFill>
              </a:rPr>
              <a:t>: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two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way data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binding </a:t>
            </a:r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(when data is mutated in child component, the binding data in parent component will also be mutated).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4372495" y="1386003"/>
            <a:ext cx="12192000" cy="304685"/>
          </a:xfrm>
          <a:prstGeom prst="rect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057400" y="3873341"/>
            <a:ext cx="2171700" cy="2171700"/>
          </a:xfrm>
          <a:prstGeom prst="ellipse">
            <a:avLst/>
          </a:prstGeom>
          <a:solidFill>
            <a:srgbClr val="FFE3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Parent Component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7653337" y="4014787"/>
            <a:ext cx="1844516" cy="1844516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Child Component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4351350" y="4014787"/>
            <a:ext cx="2859578" cy="762677"/>
          </a:xfrm>
          <a:prstGeom prst="leftArrow">
            <a:avLst/>
          </a:prstGeom>
          <a:solidFill>
            <a:schemeClr val="bg1"/>
          </a:solidFill>
          <a:ln w="38100">
            <a:solidFill>
              <a:srgbClr val="FFE3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Event binding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4497723" y="5096228"/>
            <a:ext cx="2892829" cy="729734"/>
          </a:xfrm>
          <a:prstGeom prst="rightArrow">
            <a:avLst/>
          </a:prstGeom>
          <a:noFill/>
          <a:ln w="381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Data binding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083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2952</TotalTime>
  <Words>350</Words>
  <Application>Microsoft Macintosh PowerPoint</Application>
  <PresentationFormat>Widescreen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Mangal</vt:lpstr>
      <vt:lpstr>宋体</vt:lpstr>
      <vt:lpstr>Arial</vt:lpstr>
      <vt:lpstr>Office Theme</vt:lpstr>
      <vt:lpstr>AngularJS vs. React</vt:lpstr>
      <vt:lpstr>Why AngularJS/React?</vt:lpstr>
      <vt:lpstr>By including the package, you get…</vt:lpstr>
      <vt:lpstr>They way they make themselves interactive</vt:lpstr>
      <vt:lpstr>Render stuff on the screen</vt:lpstr>
      <vt:lpstr>They are both component based</vt:lpstr>
      <vt:lpstr>AngularJS’s way</vt:lpstr>
      <vt:lpstr>React’s way</vt:lpstr>
      <vt:lpstr>Data flow</vt:lpstr>
      <vt:lpstr>Passing data down</vt:lpstr>
      <vt:lpstr>Passing data up</vt:lpstr>
      <vt:lpstr>AngularJS’s two way data binding</vt:lpstr>
      <vt:lpstr>React’s top-down data flow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AngularJS vs. React</dc:title>
  <dc:creator>blanca zhou</dc:creator>
  <cp:lastModifiedBy>blanca zhou</cp:lastModifiedBy>
  <cp:revision>27</cp:revision>
  <dcterms:created xsi:type="dcterms:W3CDTF">2017-10-14T20:44:17Z</dcterms:created>
  <dcterms:modified xsi:type="dcterms:W3CDTF">2017-10-16T21:56:39Z</dcterms:modified>
</cp:coreProperties>
</file>

<file path=docProps/thumbnail.jpeg>
</file>